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6"/>
  </p:notesMasterIdLst>
  <p:sldIdLst>
    <p:sldId id="266" r:id="rId2"/>
    <p:sldId id="284" r:id="rId3"/>
    <p:sldId id="285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5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dhiraj.raut/12-factor-app-a-pictorial-representation-4cde55adadb1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/>
              <a:t>12 Factor App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/>
          </a:bodyPr>
          <a:lstStyle/>
          <a:p>
            <a:r>
              <a:rPr lang="en-US" dirty="0"/>
              <a:t>Developers are moving apps to the cloud, and in doing so, they become more experienced at designing and deploying cloud-native </a:t>
            </a:r>
            <a:r>
              <a:rPr lang="en-US" dirty="0" smtClean="0"/>
              <a:t>apps!</a:t>
            </a:r>
            <a:endParaRPr lang="en-US" dirty="0"/>
          </a:p>
          <a:p>
            <a:r>
              <a:rPr lang="en-US" dirty="0"/>
              <a:t>From that experience, a set of best practices, commonly known as the twelve factors, has emerged</a:t>
            </a:r>
          </a:p>
          <a:p>
            <a:r>
              <a:rPr lang="en-US" dirty="0"/>
              <a:t>Designing an app with these factors in mind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lets you deploy apps to the cloud that are more portable and resilient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when compared to apps deployed to on-premises environments where it takes longer to provision new resources</a:t>
            </a:r>
          </a:p>
          <a:p>
            <a:endParaRPr lang="en-US" dirty="0"/>
          </a:p>
          <a:p>
            <a:r>
              <a:rPr lang="en-US" dirty="0"/>
              <a:t>Designing modern, cloud-native apps requires a change in how you think about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software engineering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configuration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 deployment</a:t>
            </a:r>
          </a:p>
          <a:p>
            <a:r>
              <a:rPr lang="en-US" dirty="0"/>
              <a:t>when compared to designing apps for on-premises environments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12 factors and beyond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16847"/>
            <a:ext cx="9525000" cy="5553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74200" y="648525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3173</TotalTime>
  <Words>126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12 Factor App</vt:lpstr>
      <vt:lpstr>Need</vt:lpstr>
      <vt:lpstr>12 factors and beyond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2021-03-05T06:17:31Z</dcterms:modified>
</cp:coreProperties>
</file>